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9144000" cy="5143500" type="screen16x9"/>
  <p:notesSz cx="6858000" cy="9144000"/>
  <p:embeddedFontLs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1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9014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185900" y="322750"/>
            <a:ext cx="7038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Configurar un SFTP(Linux)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59825" y="1526975"/>
            <a:ext cx="3947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Actualizamos la terminal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-sudo apt-get update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Instalar el paquete de openssh para servidores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-sudo apt-get install openssh-server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944" y="987574"/>
            <a:ext cx="4831975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14934601_elegant-inspirations_by_snailmusic_preview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7624" y="381514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267075" y="309575"/>
            <a:ext cx="70389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Ahora procederemos a descargar el estudio socioeconómico del servidor.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50" y="707975"/>
            <a:ext cx="5504519" cy="4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6000"/>
    </mc:Choice>
    <mc:Fallback xmlns="">
      <p:transition advTm="6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1226500" y="340025"/>
            <a:ext cx="70389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podemos ver que se guardará en desktop y visualizamos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63" y="880900"/>
            <a:ext cx="5409572" cy="40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6000"/>
    </mc:Choice>
    <mc:Fallback xmlns="">
      <p:transition advTm="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277200" y="228400"/>
            <a:ext cx="7038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Ahora vamos a mandar unas capturas de pantalla de Windows al servidor que está montado en Linux pero antes de eso creamos una carpeta que se llame imágenes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75" y="941675"/>
            <a:ext cx="5274482" cy="39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1226500" y="218275"/>
            <a:ext cx="7038900" cy="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la cual cargaremos las imágenes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525" y="616675"/>
            <a:ext cx="56102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7000"/>
    </mc:Choice>
    <mc:Fallback xmlns=""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1297500" y="197975"/>
            <a:ext cx="70389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 podemos observar las imágenes se pasaron con éxito al servidor ahora lo que observaremos es que en el servidor se visualicen en la carpeta donde se guardaran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66538"/>
          <a:stretch/>
        </p:blipFill>
        <p:spPr>
          <a:xfrm>
            <a:off x="1714725" y="819825"/>
            <a:ext cx="5610225" cy="10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187624" y="2067694"/>
            <a:ext cx="68175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x-none">
                <a:solidFill>
                  <a:schemeClr val="bg1"/>
                </a:solidFill>
              </a:rPr>
              <a:t>Y como vemos se creó la carpeta imágenes en la cual al introducirnos </a:t>
            </a:r>
            <a:r>
              <a:rPr lang="x-none" smtClean="0">
                <a:solidFill>
                  <a:schemeClr val="bg1"/>
                </a:solidFill>
              </a:rPr>
              <a:t>vemos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dirty="0">
                <a:solidFill>
                  <a:schemeClr val="bg1"/>
                </a:solidFill>
              </a:rPr>
              <a:t>las imágenes en el servidor y bueno como vemos la realización de un servidor SFTP es para transferencia de archivos con un cifrado.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2859782"/>
            <a:ext cx="4585300" cy="21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7000"/>
    </mc:Choice>
    <mc:Fallback xmlns=""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494600" y="928425"/>
            <a:ext cx="35316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Añadimos un grupo para usuarios del sftp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-sudo addgroup accesoftp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00" y="2364475"/>
            <a:ext cx="7290650" cy="10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9950" y="1425525"/>
            <a:ext cx="35010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Comentaremos, dentro de /etc/ssh/sshd_config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-#Subsystem sftp /usr/lib/openssh/sftp-server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añadimos dentro del archivo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Subsystem sftp internal-sftp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 group ftpaccess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ChrootDirectory %h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X11Forwarding no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AllowTcpForwarding no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x-none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ForceCommand internal-sftp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950" y="1166925"/>
            <a:ext cx="5268251" cy="36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reiniciamos el servicio SSH: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sudo service ssh restart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5" y="1069725"/>
            <a:ext cx="5792975" cy="4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727063" y="1438575"/>
            <a:ext cx="76899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FFFF"/>
                </a:solidFill>
              </a:rPr>
              <a:t>Crearemos un usuario con Shell de tipo nologin y asociado al grupo accesosftp que hemos creado: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FFFF"/>
                </a:solidFill>
              </a:rPr>
              <a:t>sudo equipo4 -m -s /usr/sbin/nologin -G accesoftp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FFFF"/>
                </a:solidFill>
              </a:rPr>
              <a:t>sudo passwd equipo4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00" y="2949375"/>
            <a:ext cx="8102800" cy="12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3000"/>
    </mc:Choice>
    <mc:Fallback xmlns="">
      <p:transition advTm="1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1146600" y="1655350"/>
            <a:ext cx="70389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Crearemos un directorio llamando subido es donde irán a parar los directorios subidos por el usuario al servidor sftp: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sudo mkdir /home/equipo4/subido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sudo chown usuario_sftp:accesoftp /home/equipo4/subido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1075350" y="211025"/>
            <a:ext cx="776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la seguridad y es configurar el chroot para los usuarios en sus directorios “home” personales. De esta manera quedarán restringidos a su propio directorio.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sudo chown root:root /home/equipo4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1195275"/>
            <a:ext cx="58674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625" y="2609300"/>
            <a:ext cx="5867401" cy="21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5000"/>
    </mc:Choice>
    <mc:Fallback xmlns="">
      <p:transition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297475" y="327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Y como podemos ver el servidor está configurado para ser utilizado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Ahora descargaremos Filezilla para visualizar al servidor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-sudo apt-get install filezilla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1052550" y="2688950"/>
            <a:ext cx="70389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Después procedemos a llenar nuestro servidor a conectar, usuario y la contraseña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3660800"/>
            <a:ext cx="5794126" cy="11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1042275"/>
            <a:ext cx="7038900" cy="20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1239375" y="424550"/>
            <a:ext cx="70389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Después como vemos nuestra conexión al servidor fue un sucessful</a:t>
            </a:r>
            <a:endParaRPr/>
          </a:p>
          <a:p>
            <a:pPr marL="0" lvl="0" indent="44450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351525" y="2572725"/>
            <a:ext cx="88146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Ahora vemos los archivos que tenemos nosotros lo que hicimos para que visualizamos algo fue copiar una carpeta de Python.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75" y="813420"/>
            <a:ext cx="4505325" cy="20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475" y="3326625"/>
            <a:ext cx="6710950" cy="1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355600" y="230825"/>
            <a:ext cx="2151000" cy="20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/>
              <a:t>Después nos instalamos en un sistema operativo de Windows 7 WinSCP el cual la interfaz es muy amigable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840175" y="2799875"/>
            <a:ext cx="2725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 llenamos los campos como en filezilla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25" y="230825"/>
            <a:ext cx="4826450" cy="19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950" y="2458625"/>
            <a:ext cx="4578801" cy="23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307650" y="177675"/>
            <a:ext cx="70389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 nos conectamos para visualizar el servidor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l="25671" t="22402" r="24238" b="62176"/>
          <a:stretch/>
        </p:blipFill>
        <p:spPr>
          <a:xfrm>
            <a:off x="1665450" y="505275"/>
            <a:ext cx="2810150" cy="6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182600" y="1448700"/>
            <a:ext cx="4068000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>
                <a:solidFill>
                  <a:srgbClr val="FFFFFF"/>
                </a:solidFill>
              </a:rPr>
              <a:t>Vemos que se está conectando y a continuación podemos observar cómo es que el servidor solo contiene una carpeta de Python.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000" y="1638800"/>
            <a:ext cx="4397200" cy="3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412</Words>
  <Application>Microsoft Office PowerPoint</Application>
  <PresentationFormat>Presentación en pantalla (16:9)</PresentationFormat>
  <Paragraphs>49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Lato</vt:lpstr>
      <vt:lpstr>Focus</vt:lpstr>
      <vt:lpstr>Configurar un SFTP(Linux)</vt:lpstr>
      <vt:lpstr>Presentación de PowerPoint</vt:lpstr>
      <vt:lpstr>Presentación de PowerPoint</vt:lpstr>
      <vt:lpstr>Y reiniciamos el servicio SSH: sudo service ssh restart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Configurar un SFTP(Linux)</dc:title>
  <cp:lastModifiedBy>Angel M1</cp:lastModifiedBy>
  <cp:revision>5</cp:revision>
  <dcterms:modified xsi:type="dcterms:W3CDTF">2018-04-16T15:56:06Z</dcterms:modified>
</cp:coreProperties>
</file>